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689-AB90-4CBE-AA0D-719CC34B2780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89E-9CE7-4277-BC6F-C8F310F7E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689-AB90-4CBE-AA0D-719CC34B2780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89E-9CE7-4277-BC6F-C8F310F7E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689-AB90-4CBE-AA0D-719CC34B2780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89E-9CE7-4277-BC6F-C8F310F7E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689-AB90-4CBE-AA0D-719CC34B2780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89E-9CE7-4277-BC6F-C8F310F7E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689-AB90-4CBE-AA0D-719CC34B2780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89E-9CE7-4277-BC6F-C8F310F7E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689-AB90-4CBE-AA0D-719CC34B2780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89E-9CE7-4277-BC6F-C8F310F7E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689-AB90-4CBE-AA0D-719CC34B2780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89E-9CE7-4277-BC6F-C8F310F7E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689-AB90-4CBE-AA0D-719CC34B2780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89E-9CE7-4277-BC6F-C8F310F7E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689-AB90-4CBE-AA0D-719CC34B2780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89E-9CE7-4277-BC6F-C8F310F7E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689-AB90-4CBE-AA0D-719CC34B2780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89E-9CE7-4277-BC6F-C8F310F7E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689-AB90-4CBE-AA0D-719CC34B2780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89E-9CE7-4277-BC6F-C8F310F7E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DE689-AB90-4CBE-AA0D-719CC34B2780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4989E-9CE7-4277-BC6F-C8F310F7EC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Село моё родное</a:t>
            </a:r>
            <a:endParaRPr lang="ru-RU" b="1" dirty="0"/>
          </a:p>
        </p:txBody>
      </p:sp>
      <p:pic>
        <p:nvPicPr>
          <p:cNvPr id="2050" name="Picture 2" descr="C:\Users\user\Desktop\село поярково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1"/>
            <a:ext cx="8741021" cy="54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Наше село названо в честь первопроходца Василия Пояркова</a:t>
            </a:r>
            <a:endParaRPr lang="ru-RU" sz="3600" dirty="0"/>
          </a:p>
        </p:txBody>
      </p:sp>
      <p:pic>
        <p:nvPicPr>
          <p:cNvPr id="3074" name="Picture 2" descr="C:\Users\user\Desktop\село поярково\13370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97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 центре села поставлен памятник землякам погибшим в Великой Отечественной войне</a:t>
            </a:r>
            <a:endParaRPr lang="ru-RU" sz="3600" dirty="0"/>
          </a:p>
        </p:txBody>
      </p:sp>
      <p:pic>
        <p:nvPicPr>
          <p:cNvPr id="4098" name="Picture 2" descr="C:\Users\user\Desktop\село поярково\19._pamyatnik_odnoselchanam_pogibshim_v_gody_grazhdanskoy_i_velikoy_otechestvennoy_voy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12968" cy="496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Наше село расположено на реке Амур    (Амур-батюшка)</a:t>
            </a:r>
            <a:endParaRPr lang="ru-RU" sz="3600" dirty="0"/>
          </a:p>
        </p:txBody>
      </p:sp>
      <p:pic>
        <p:nvPicPr>
          <p:cNvPr id="5122" name="Picture 2" descr="C:\Users\user\Desktop\село поярково\90bf4a8fe9ee75ed35ea630e8aaba6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412776"/>
            <a:ext cx="871296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ело поярково\scale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7082"/>
            <a:ext cx="8784976" cy="667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 нашем селе часто проходят различные спортивные соревнования</a:t>
            </a:r>
            <a:endParaRPr lang="ru-RU" sz="3600" dirty="0"/>
          </a:p>
        </p:txBody>
      </p:sp>
      <p:pic>
        <p:nvPicPr>
          <p:cNvPr id="7170" name="Picture 2" descr="C:\Users\user\Desktop\село поярково\bdef22b8-0f30-4143-9d5e-2aed20b98987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975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ело поярково\i (3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632848" cy="6148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39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Село моё родное</vt:lpstr>
      <vt:lpstr>Наше село названо в честь первопроходца Василия Пояркова</vt:lpstr>
      <vt:lpstr>В центре села поставлен памятник землякам погибшим в Великой Отечественной войне</vt:lpstr>
      <vt:lpstr>Наше село расположено на реке Амур    (Амур-батюшка)</vt:lpstr>
      <vt:lpstr>Презентация PowerPoint</vt:lpstr>
      <vt:lpstr>В нашем селе часто проходят различные спортивные соревнования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Село моё родное</dc:title>
  <dc:creator>user</dc:creator>
  <cp:lastModifiedBy>Sveta</cp:lastModifiedBy>
  <cp:revision>5</cp:revision>
  <dcterms:created xsi:type="dcterms:W3CDTF">2021-09-13T09:39:38Z</dcterms:created>
  <dcterms:modified xsi:type="dcterms:W3CDTF">2025-05-11T07:13:04Z</dcterms:modified>
</cp:coreProperties>
</file>