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316" y="270682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Добро пожаловать в село Поярково</a:t>
            </a:r>
            <a:endParaRPr lang="ru-RU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5" b="22638"/>
          <a:stretch/>
        </p:blipFill>
        <p:spPr>
          <a:xfrm>
            <a:off x="2272045" y="2276872"/>
            <a:ext cx="4464496" cy="40202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4352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1916">
            <a:off x="4725567" y="3373384"/>
            <a:ext cx="3811327" cy="28212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7693">
            <a:off x="621474" y="2162906"/>
            <a:ext cx="3935058" cy="29551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912316" y="270682"/>
            <a:ext cx="7175351" cy="1793167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endParaRPr lang="ru-RU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619672" y="620688"/>
            <a:ext cx="7175351" cy="1793167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Ледяные горки</a:t>
            </a:r>
            <a:endParaRPr lang="ru-RU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141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2893" r="-4593" b="22847"/>
          <a:stretch/>
        </p:blipFill>
        <p:spPr>
          <a:xfrm>
            <a:off x="755576" y="764704"/>
            <a:ext cx="4587760" cy="54709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499992" y="908719"/>
            <a:ext cx="5256584" cy="1793167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Домашние</a:t>
            </a:r>
          </a:p>
          <a:p>
            <a:pPr marL="182880" indent="0" algn="ctr">
              <a:buFont typeface="Georgia" pitchFamily="18" charset="0"/>
              <a:buNone/>
            </a:pPr>
            <a:r>
              <a:rPr lang="ru-RU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животные</a:t>
            </a:r>
            <a:endParaRPr lang="ru-RU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187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348880"/>
            <a:ext cx="5064563" cy="37984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5536" y="692696"/>
            <a:ext cx="8064896" cy="896583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Наши магазины</a:t>
            </a:r>
          </a:p>
        </p:txBody>
      </p:sp>
    </p:spTree>
    <p:extLst>
      <p:ext uri="{BB962C8B-B14F-4D97-AF65-F5344CB8AC3E}">
        <p14:creationId xmlns:p14="http://schemas.microsoft.com/office/powerpoint/2010/main" val="85953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348880"/>
            <a:ext cx="6177843" cy="34750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5536" y="692696"/>
            <a:ext cx="8064896" cy="896583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Современный стадион</a:t>
            </a:r>
          </a:p>
        </p:txBody>
      </p:sp>
    </p:spTree>
    <p:extLst>
      <p:ext uri="{BB962C8B-B14F-4D97-AF65-F5344CB8AC3E}">
        <p14:creationId xmlns:p14="http://schemas.microsoft.com/office/powerpoint/2010/main" val="121586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4749">
            <a:off x="4177095" y="2760227"/>
            <a:ext cx="4603412" cy="34750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6672"/>
            <a:ext cx="3941887" cy="38610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104391" y="703467"/>
            <a:ext cx="6048672" cy="896583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Река Амур</a:t>
            </a:r>
          </a:p>
        </p:txBody>
      </p:sp>
    </p:spTree>
    <p:extLst>
      <p:ext uri="{BB962C8B-B14F-4D97-AF65-F5344CB8AC3E}">
        <p14:creationId xmlns:p14="http://schemas.microsoft.com/office/powerpoint/2010/main" val="94672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547664" y="951416"/>
            <a:ext cx="6048672" cy="896583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72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Ждём вас в нашем </a:t>
            </a:r>
          </a:p>
          <a:p>
            <a:pPr marL="182880" indent="0" algn="ctr">
              <a:buFont typeface="Georgia" pitchFamily="18" charset="0"/>
              <a:buNone/>
            </a:pPr>
            <a:r>
              <a:rPr lang="ru-RU" sz="72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селе Поярково!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11960" y="580526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Рахманова Виктория, 2 Г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4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46</TotalTime>
  <Words>27</Words>
  <Application>Microsoft Office PowerPoint</Application>
  <PresentationFormat>Экран (4:3)</PresentationFormat>
  <Paragraphs>10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Georgia</vt:lpstr>
      <vt:lpstr>Trebuchet MS</vt:lpstr>
      <vt:lpstr>Воздушный поток</vt:lpstr>
      <vt:lpstr>Добро пожаловать в село Поярково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 пожаловать в село Поярково</dc:title>
  <dc:creator>Ирина</dc:creator>
  <cp:lastModifiedBy>Hewlett-Packard Company</cp:lastModifiedBy>
  <cp:revision>7</cp:revision>
  <dcterms:created xsi:type="dcterms:W3CDTF">2021-09-13T08:15:05Z</dcterms:created>
  <dcterms:modified xsi:type="dcterms:W3CDTF">2021-09-14T03:55:13Z</dcterms:modified>
</cp:coreProperties>
</file>